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2022.01.25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CBAD88-F147-4348-A3BA-FF1D50FB9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13AB2ED-60D9-4713-BF1F-912D9B129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C3874313-4C97-4897-9A36-7E4E50E0FA18}"/>
              </a:ext>
            </a:extLst>
          </p:cNvPr>
          <p:cNvSpPr txBox="1"/>
          <p:nvPr/>
        </p:nvSpPr>
        <p:spPr>
          <a:xfrm>
            <a:off x="1549934" y="0"/>
            <a:ext cx="4093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索韦托女王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F65E88B-D7BC-4469-8BED-3C0BEDBFCFA4}"/>
              </a:ext>
            </a:extLst>
          </p:cNvPr>
          <p:cNvSpPr txBox="1"/>
          <p:nvPr/>
        </p:nvSpPr>
        <p:spPr>
          <a:xfrm>
            <a:off x="1926760" y="1861457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巴塞萨纳</a:t>
            </a:r>
            <a:r>
              <a:rPr lang="en-US" altLang="zh-CN" sz="2400" b="1" dirty="0"/>
              <a:t>·</a:t>
            </a:r>
            <a:r>
              <a:rPr lang="zh-CN" altLang="en-US" sz="2400" b="1" dirty="0"/>
              <a:t>库马洛的故事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77A70A-1ED7-4BAE-9A74-451F87A8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64D8DA-7CDA-4B23-B72E-D130F2BB0257}"/>
              </a:ext>
            </a:extLst>
          </p:cNvPr>
          <p:cNvSpPr txBox="1"/>
          <p:nvPr/>
        </p:nvSpPr>
        <p:spPr>
          <a:xfrm>
            <a:off x="7728857" y="4321628"/>
            <a:ext cx="6291943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贝西的父亲总是鼓励他的孩子们读书。他给了贝西一本名为</a:t>
            </a:r>
            <a:r>
              <a:rPr lang="en-US" altLang="zh-CN" sz="2000" dirty="0"/>
              <a:t>《</a:t>
            </a:r>
            <a:r>
              <a:rPr lang="zh-CN" altLang="en-US" sz="2000" dirty="0"/>
              <a:t>积极思考的力量</a:t>
            </a:r>
            <a:r>
              <a:rPr lang="en-US" altLang="zh-CN" sz="2000" dirty="0"/>
              <a:t>》</a:t>
            </a:r>
            <a:r>
              <a:rPr lang="zh-CN" altLang="en-US" sz="2000" dirty="0"/>
              <a:t>的书。从那本书中，贝西学到了乐观是实现梦想的关键。她梦想成为南非小姐，这个梦想不仅实现了，而且她甚至在世界小姐比赛中加冕成为了第一位公主！</a:t>
            </a:r>
          </a:p>
        </p:txBody>
      </p:sp>
    </p:spTree>
    <p:extLst>
      <p:ext uri="{BB962C8B-B14F-4D97-AF65-F5344CB8AC3E}">
        <p14:creationId xmlns:p14="http://schemas.microsoft.com/office/powerpoint/2010/main" val="70260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9E6F88-88EA-492E-9416-F3FDF629C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1ECDE5-2CDD-4391-A238-3769C5B6AE48}"/>
              </a:ext>
            </a:extLst>
          </p:cNvPr>
          <p:cNvSpPr txBox="1"/>
          <p:nvPr/>
        </p:nvSpPr>
        <p:spPr>
          <a:xfrm>
            <a:off x="7892143" y="391886"/>
            <a:ext cx="5812971" cy="327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贝西的母亲是她的榜样。贝西形容她是一个“凶猛、勤劳、不被愚弄的科萨女人”。她是一名教师，贝西打算追随她的脚步，但没能如愿。赢得南非小姐称号后，她成为了一名电视节目主持人。她没当成老师，但像她妈妈一样，她也很努力。她在电视行业的工作，引导她创办了属于自己的电视制作公司。她现在是一位成功的女商人。</a:t>
            </a:r>
          </a:p>
        </p:txBody>
      </p:sp>
    </p:spTree>
    <p:extLst>
      <p:ext uri="{BB962C8B-B14F-4D97-AF65-F5344CB8AC3E}">
        <p14:creationId xmlns:p14="http://schemas.microsoft.com/office/powerpoint/2010/main" val="256301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925584-5862-45C0-B00A-76FEE1388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1D37B1-85FD-4263-A3E7-45553331D660}"/>
              </a:ext>
            </a:extLst>
          </p:cNvPr>
          <p:cNvSpPr txBox="1"/>
          <p:nvPr/>
        </p:nvSpPr>
        <p:spPr>
          <a:xfrm>
            <a:off x="7859485" y="4459117"/>
            <a:ext cx="6106886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贝西的座右铭是：“获得越多，责任越大。”她相信，如果你获得了一份礼物，你也可以给予他人。贝西通过志愿服务、给予时间和金钱，还有创造就业机会来达成这一目标。她参与帮助社区的项目和慈善机构，她还与纳尔逊</a:t>
            </a:r>
            <a:r>
              <a:rPr lang="en-US" altLang="zh-CN" sz="2000" dirty="0"/>
              <a:t>·</a:t>
            </a:r>
            <a:r>
              <a:rPr lang="zh-CN" altLang="en-US" sz="2000" dirty="0"/>
              <a:t>曼德拉研究所关系密切。</a:t>
            </a:r>
          </a:p>
        </p:txBody>
      </p:sp>
    </p:spTree>
    <p:extLst>
      <p:ext uri="{BB962C8B-B14F-4D97-AF65-F5344CB8AC3E}">
        <p14:creationId xmlns:p14="http://schemas.microsoft.com/office/powerpoint/2010/main" val="297281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DDAB4B-0D67-4DEC-BCBA-C26351B5E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9F853C-014C-496A-B762-FE80434347F2}"/>
              </a:ext>
            </a:extLst>
          </p:cNvPr>
          <p:cNvSpPr txBox="1"/>
          <p:nvPr/>
        </p:nvSpPr>
        <p:spPr>
          <a:xfrm>
            <a:off x="1175658" y="1099457"/>
            <a:ext cx="5312228" cy="236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贝西和纳尔逊</a:t>
            </a:r>
            <a:r>
              <a:rPr lang="en-US" altLang="zh-CN" sz="2000" dirty="0"/>
              <a:t>·</a:t>
            </a:r>
            <a:r>
              <a:rPr lang="zh-CN" altLang="en-US" sz="2000" dirty="0"/>
              <a:t>曼德拉关系非常密切。当她获得南非小姐称号时，马迪巴给她写了一封祝贺信，在信中，他称她为“我们的女王”。他们都热爱儿童和教育，并相信一个教育良好的国家可以消除贫困。</a:t>
            </a:r>
          </a:p>
        </p:txBody>
      </p:sp>
    </p:spTree>
    <p:extLst>
      <p:ext uri="{BB962C8B-B14F-4D97-AF65-F5344CB8AC3E}">
        <p14:creationId xmlns:p14="http://schemas.microsoft.com/office/powerpoint/2010/main" val="3006336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B74BB5-D02D-4647-B8B9-F7975AD2F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595371-36E4-4918-B7B4-2197477760BA}"/>
              </a:ext>
            </a:extLst>
          </p:cNvPr>
          <p:cNvSpPr txBox="1"/>
          <p:nvPr/>
        </p:nvSpPr>
        <p:spPr>
          <a:xfrm>
            <a:off x="457200" y="609600"/>
            <a:ext cx="6052457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/>
              <a:t>2002</a:t>
            </a:r>
            <a:r>
              <a:rPr lang="zh-CN" altLang="en-US" sz="2000" dirty="0"/>
              <a:t>年，贝西与罗密欧</a:t>
            </a:r>
            <a:r>
              <a:rPr lang="en-US" altLang="zh-CN" sz="2000" dirty="0"/>
              <a:t>·</a:t>
            </a:r>
            <a:r>
              <a:rPr lang="zh-CN" altLang="en-US" sz="2000" dirty="0"/>
              <a:t>库马洛结婚，并改名为巴塞萨纳</a:t>
            </a:r>
            <a:r>
              <a:rPr lang="en-US" altLang="zh-CN" sz="2000" dirty="0"/>
              <a:t>·</a:t>
            </a:r>
            <a:r>
              <a:rPr lang="zh-CN" altLang="en-US" sz="2000" dirty="0"/>
              <a:t>库马洛。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他们共同建立了罗密欧</a:t>
            </a:r>
            <a:r>
              <a:rPr lang="en-US" altLang="zh-CN" sz="2000" dirty="0"/>
              <a:t>-</a:t>
            </a:r>
            <a:r>
              <a:rPr lang="zh-CN" altLang="en-US" sz="2000" dirty="0"/>
              <a:t>巴塞萨纳库马洛家庭基金会，旨在照看孤儿</a:t>
            </a:r>
            <a:r>
              <a:rPr lang="en-US" altLang="zh-CN" sz="2000" dirty="0"/>
              <a:t>——</a:t>
            </a:r>
            <a:r>
              <a:rPr lang="zh-CN" altLang="en-US" sz="2000" dirty="0"/>
              <a:t>没有爸爸妈妈的孩子。</a:t>
            </a:r>
          </a:p>
        </p:txBody>
      </p:sp>
    </p:spTree>
    <p:extLst>
      <p:ext uri="{BB962C8B-B14F-4D97-AF65-F5344CB8AC3E}">
        <p14:creationId xmlns:p14="http://schemas.microsoft.com/office/powerpoint/2010/main" val="103939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F95ABA-1546-4456-83BD-12D89CDA9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6AECEB-D6F3-4589-85F3-19F0A7F61E06}"/>
              </a:ext>
            </a:extLst>
          </p:cNvPr>
          <p:cNvSpPr txBox="1"/>
          <p:nvPr/>
        </p:nvSpPr>
        <p:spPr>
          <a:xfrm>
            <a:off x="7554686" y="4506799"/>
            <a:ext cx="6477000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贝西必须学会平衡繁忙的工作和家庭生活。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她有自己的公司，名为巴塞萨纳妇女投资控股有限公司。她和罗密欧有三个孩子，两个男孩和一个女孩。贝西把自己母亲的角色视作她“最高的使命和最大的荣幸”。</a:t>
            </a:r>
          </a:p>
        </p:txBody>
      </p:sp>
    </p:spTree>
    <p:extLst>
      <p:ext uri="{BB962C8B-B14F-4D97-AF65-F5344CB8AC3E}">
        <p14:creationId xmlns:p14="http://schemas.microsoft.com/office/powerpoint/2010/main" val="1923093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12033E-34D1-474C-98CB-3A26D4CC3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76871A-DCA5-46AB-8E2C-CA8C201B3FE5}"/>
              </a:ext>
            </a:extLst>
          </p:cNvPr>
          <p:cNvSpPr txBox="1"/>
          <p:nvPr/>
        </p:nvSpPr>
        <p:spPr>
          <a:xfrm>
            <a:off x="391885" y="1270517"/>
            <a:ext cx="3712029" cy="465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贝西说她成功的秘诀是“勇气、决心、激情和对过程的投入”。尽管她取得了很多成功，她仍然保持谦逊，同时努力让世界变得更加美好。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外表美丽并不能让你成为一个美丽的人，充满爱和慷慨的心才能。这就是为什么贝西是我们美丽的女王。</a:t>
            </a:r>
          </a:p>
        </p:txBody>
      </p:sp>
    </p:spTree>
    <p:extLst>
      <p:ext uri="{BB962C8B-B14F-4D97-AF65-F5344CB8AC3E}">
        <p14:creationId xmlns:p14="http://schemas.microsoft.com/office/powerpoint/2010/main" val="574985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6846BF-3668-4F8D-BACB-A0239404E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3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E13E66-2562-471A-89A3-171FFDEDB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E93236-B845-43CB-8033-9CB9A3BA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A7AC1E-CA36-42FC-A486-0708C934C572}"/>
              </a:ext>
            </a:extLst>
          </p:cNvPr>
          <p:cNvSpPr txBox="1"/>
          <p:nvPr/>
        </p:nvSpPr>
        <p:spPr>
          <a:xfrm>
            <a:off x="8749311" y="653143"/>
            <a:ext cx="4093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索韦托女王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FB9D3C-D68C-4E25-BD4A-B1DA64FAD9C3}"/>
              </a:ext>
            </a:extLst>
          </p:cNvPr>
          <p:cNvSpPr txBox="1"/>
          <p:nvPr/>
        </p:nvSpPr>
        <p:spPr>
          <a:xfrm>
            <a:off x="9126137" y="1524315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巴塞萨纳</a:t>
            </a:r>
            <a:r>
              <a:rPr lang="en-US" altLang="zh-CN" sz="2400" b="1" dirty="0"/>
              <a:t>·</a:t>
            </a:r>
            <a:r>
              <a:rPr lang="zh-CN" altLang="en-US" sz="2400" b="1" dirty="0"/>
              <a:t>库马洛的故事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F051DE-34C2-4386-B76B-2C9AA911A240}"/>
              </a:ext>
            </a:extLst>
          </p:cNvPr>
          <p:cNvSpPr txBox="1"/>
          <p:nvPr/>
        </p:nvSpPr>
        <p:spPr>
          <a:xfrm>
            <a:off x="9934051" y="27323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63240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5E2318-DDF9-4969-A0E5-D13D118CB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9E9CA3-7F05-4555-B015-011169B7D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ED36BB-7354-4D3A-8205-FF7B020EC455}"/>
              </a:ext>
            </a:extLst>
          </p:cNvPr>
          <p:cNvSpPr txBox="1"/>
          <p:nvPr/>
        </p:nvSpPr>
        <p:spPr>
          <a:xfrm>
            <a:off x="8749311" y="653143"/>
            <a:ext cx="4093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索韦托女王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02E2AB-12A2-4378-B187-9A4928BF62EE}"/>
              </a:ext>
            </a:extLst>
          </p:cNvPr>
          <p:cNvSpPr txBox="1"/>
          <p:nvPr/>
        </p:nvSpPr>
        <p:spPr>
          <a:xfrm>
            <a:off x="9126137" y="1524315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巴塞萨纳</a:t>
            </a:r>
            <a:r>
              <a:rPr lang="en-US" altLang="zh-CN" sz="2400" b="1" dirty="0"/>
              <a:t>·</a:t>
            </a:r>
            <a:r>
              <a:rPr lang="zh-CN" altLang="en-US" sz="2400" b="1" dirty="0"/>
              <a:t>库马洛的故事</a:t>
            </a:r>
          </a:p>
        </p:txBody>
      </p:sp>
    </p:spTree>
    <p:extLst>
      <p:ext uri="{BB962C8B-B14F-4D97-AF65-F5344CB8AC3E}">
        <p14:creationId xmlns:p14="http://schemas.microsoft.com/office/powerpoint/2010/main" val="360099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34E1A2-118A-42B9-844A-2E54EB4AC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D01141-1942-4C91-8124-3BC07C191FA0}"/>
              </a:ext>
            </a:extLst>
          </p:cNvPr>
          <p:cNvSpPr txBox="1"/>
          <p:nvPr/>
        </p:nvSpPr>
        <p:spPr>
          <a:xfrm>
            <a:off x="478971" y="3951514"/>
            <a:ext cx="6161315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巴塞萨纳</a:t>
            </a:r>
            <a:r>
              <a:rPr lang="en-US" altLang="zh-CN" sz="2000" dirty="0"/>
              <a:t>·</a:t>
            </a:r>
            <a:r>
              <a:rPr lang="zh-CN" altLang="en-US" sz="2000" dirty="0"/>
              <a:t>马克加莱梅勒出生在一个名叫索韦托的小镇上。她是家里第三个女儿。他们给她取名为巴塞萨纳，意思是“女孩”。在茨瓦纳文化中，给女儿取这个名字，意味着下一个孩子将是男孩。确实如此，家里下一个孩子是个男孩。巴塞萨纳的父母、姐姐和弟弟都简称她为贝西。</a:t>
            </a:r>
          </a:p>
        </p:txBody>
      </p:sp>
    </p:spTree>
    <p:extLst>
      <p:ext uri="{BB962C8B-B14F-4D97-AF65-F5344CB8AC3E}">
        <p14:creationId xmlns:p14="http://schemas.microsoft.com/office/powerpoint/2010/main" val="324370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BEAED4-8503-4DAA-9A58-ECA93F461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45D26C9-7EC1-4BAC-A8DC-B70832557F52}"/>
              </a:ext>
            </a:extLst>
          </p:cNvPr>
          <p:cNvSpPr txBox="1"/>
          <p:nvPr/>
        </p:nvSpPr>
        <p:spPr>
          <a:xfrm>
            <a:off x="326571" y="435429"/>
            <a:ext cx="6553200" cy="373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当贝西小的时候，她非常害羞。她喜欢自己一个人在房间里唱歌跳舞。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一天，在学校打无挡板篮球时，教练让每两个女孩组成一组。贝西站在球场边上，希望有人会说：“和我一起吧！”但没有人想让她加入自己的队伍。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他们不知道，贝西将会成为这个国家最受欢迎的女孩之一。</a:t>
            </a:r>
          </a:p>
        </p:txBody>
      </p:sp>
    </p:spTree>
    <p:extLst>
      <p:ext uri="{BB962C8B-B14F-4D97-AF65-F5344CB8AC3E}">
        <p14:creationId xmlns:p14="http://schemas.microsoft.com/office/powerpoint/2010/main" val="396178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87EDD2-DCE9-408F-AD91-E4FF8FFF6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FA792E-2666-4B06-87AD-2BFAB13165D2}"/>
              </a:ext>
            </a:extLst>
          </p:cNvPr>
          <p:cNvSpPr txBox="1"/>
          <p:nvPr/>
        </p:nvSpPr>
        <p:spPr>
          <a:xfrm>
            <a:off x="7751309" y="544286"/>
            <a:ext cx="6400800" cy="188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到了周末，为了帮老师妈妈和司机爸爸偿还账单，贝西和她的兄弟姐妹在当地足球赛上卖他们做的三明治。他们想要尽快卖掉所有三明治，这样比赛结束后他们就有时间和其他孩子一起玩了。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B18324-54E9-40E4-8349-9729B4DAE918}"/>
              </a:ext>
            </a:extLst>
          </p:cNvPr>
          <p:cNvSpPr txBox="1"/>
          <p:nvPr/>
        </p:nvSpPr>
        <p:spPr>
          <a:xfrm rot="1218180">
            <a:off x="5357691" y="3567792"/>
            <a:ext cx="95410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三明治</a:t>
            </a:r>
          </a:p>
        </p:txBody>
      </p:sp>
    </p:spTree>
    <p:extLst>
      <p:ext uri="{BB962C8B-B14F-4D97-AF65-F5344CB8AC3E}">
        <p14:creationId xmlns:p14="http://schemas.microsoft.com/office/powerpoint/2010/main" val="265431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E58AB8-F122-4FCD-92C2-5C5787DF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7F3297-2C69-4511-900D-FDC9464D44AE}"/>
              </a:ext>
            </a:extLst>
          </p:cNvPr>
          <p:cNvSpPr txBox="1"/>
          <p:nvPr/>
        </p:nvSpPr>
        <p:spPr>
          <a:xfrm>
            <a:off x="326570" y="3382736"/>
            <a:ext cx="6988629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贝西</a:t>
            </a:r>
            <a:r>
              <a:rPr lang="en-US" altLang="zh-CN" sz="2000" dirty="0"/>
              <a:t>16</a:t>
            </a:r>
            <a:r>
              <a:rPr lang="zh-CN" altLang="en-US" sz="2000" dirty="0"/>
              <a:t>岁时，她已经是个年轻美丽的女子了。她是如此漂亮，以至于她在一年内获得了两次选美比赛的冠军：索韦托小姐和南非黑人小姐。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但贝西不仅是外表漂亮，她内心也很美。作为一名选美皇后，她仍然关心她成长的社区。</a:t>
            </a:r>
          </a:p>
        </p:txBody>
      </p:sp>
    </p:spTree>
    <p:extLst>
      <p:ext uri="{BB962C8B-B14F-4D97-AF65-F5344CB8AC3E}">
        <p14:creationId xmlns:p14="http://schemas.microsoft.com/office/powerpoint/2010/main" val="368339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CB9DFE-9C5C-4E95-9981-DE448AC94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F94BEA-AD15-404D-AA10-5B4C97DC8074}"/>
              </a:ext>
            </a:extLst>
          </p:cNvPr>
          <p:cNvSpPr txBox="1"/>
          <p:nvPr/>
        </p:nvSpPr>
        <p:spPr>
          <a:xfrm>
            <a:off x="424542" y="4397829"/>
            <a:ext cx="6291943" cy="188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贝西还很聪明。她在学校努力学习，特别是她最喜欢的科目：科学。而她的努力也取得了回报，她成为了理科尖子生。此外，她还是女生代表。这个曾经害羞的小女孩现在是学校最受欢迎的女孩之一。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3AB805-8CFD-4E76-B881-007B8A56EEF7}"/>
              </a:ext>
            </a:extLst>
          </p:cNvPr>
          <p:cNvSpPr txBox="1"/>
          <p:nvPr/>
        </p:nvSpPr>
        <p:spPr>
          <a:xfrm>
            <a:off x="2780164" y="1273629"/>
            <a:ext cx="1210588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女生代表</a:t>
            </a:r>
          </a:p>
        </p:txBody>
      </p:sp>
    </p:spTree>
    <p:extLst>
      <p:ext uri="{BB962C8B-B14F-4D97-AF65-F5344CB8AC3E}">
        <p14:creationId xmlns:p14="http://schemas.microsoft.com/office/powerpoint/2010/main" val="202400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lnSpc>
            <a:spcPct val="150000"/>
          </a:lnSpc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843</Words>
  <Application>Microsoft Office PowerPoint</Application>
  <PresentationFormat>自定义</PresentationFormat>
  <Paragraphs>33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36</cp:revision>
  <dcterms:created xsi:type="dcterms:W3CDTF">2021-03-14T02:42:17Z</dcterms:created>
  <dcterms:modified xsi:type="dcterms:W3CDTF">2022-01-25T03:32:32Z</dcterms:modified>
</cp:coreProperties>
</file>